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4" r:id="rId2"/>
    <p:sldId id="257" r:id="rId3"/>
    <p:sldId id="258" r:id="rId4"/>
    <p:sldId id="322" r:id="rId5"/>
    <p:sldId id="328" r:id="rId6"/>
    <p:sldId id="284" r:id="rId7"/>
    <p:sldId id="256" r:id="rId8"/>
    <p:sldId id="336" r:id="rId9"/>
    <p:sldId id="325" r:id="rId10"/>
    <p:sldId id="351" r:id="rId11"/>
    <p:sldId id="352" r:id="rId12"/>
    <p:sldId id="353" r:id="rId13"/>
    <p:sldId id="337" r:id="rId14"/>
    <p:sldId id="330" r:id="rId15"/>
    <p:sldId id="338" r:id="rId16"/>
    <p:sldId id="329" r:id="rId17"/>
    <p:sldId id="354" r:id="rId18"/>
    <p:sldId id="340" r:id="rId19"/>
    <p:sldId id="355" r:id="rId20"/>
    <p:sldId id="356" r:id="rId21"/>
    <p:sldId id="349" r:id="rId22"/>
    <p:sldId id="357" r:id="rId23"/>
    <p:sldId id="350" r:id="rId24"/>
    <p:sldId id="273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2544" autoAdjust="0"/>
  </p:normalViewPr>
  <p:slideViewPr>
    <p:cSldViewPr>
      <p:cViewPr varScale="1">
        <p:scale>
          <a:sx n="53" d="100"/>
          <a:sy n="53" d="100"/>
        </p:scale>
        <p:origin x="1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2021-11-27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최종보고서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48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38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9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63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로그인 및 회원가입 화면 사용방법입니다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이메일과 비밀번호를 먼저 입력하고</a:t>
            </a:r>
            <a:r>
              <a:rPr lang="en-US" altLang="ko-KR" dirty="0"/>
              <a:t>, </a:t>
            </a:r>
            <a:r>
              <a:rPr lang="ko-KR" altLang="en-US" dirty="0"/>
              <a:t>로그인 버튼을 누르면 로그인이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회원가입 버튼을 클릭하면 회원가입 화면으로 전환되며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각종 가입정보를 입력 후 완료 버튼을 누르면 회원가입이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회원가입이 완료된 후 첫 로그인 시에는 이메일 인증이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36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72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39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12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7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060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66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8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7</a:t>
            </a:r>
            <a:r>
              <a:rPr lang="ko-KR" altLang="en-US" dirty="0"/>
              <a:t>조 방구석 낭만의 발표를 맡은 팀장 김병대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2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본 프로젝트의 목적에 대해서 간략하게 설명하도록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</a:t>
            </a:r>
            <a:r>
              <a:rPr lang="en-US" altLang="ko-KR" dirty="0"/>
              <a:t>, </a:t>
            </a:r>
            <a:r>
              <a:rPr lang="ko-KR" altLang="en-US" dirty="0"/>
              <a:t>세계 각국의 다양한 칵테일 레시피를 제공 및 나만의 레시피 제작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커뮤니티에 레시피를 공유하고 </a:t>
            </a:r>
            <a:r>
              <a:rPr lang="ko-KR" altLang="en-US" dirty="0" err="1"/>
              <a:t>사용자간의</a:t>
            </a:r>
            <a:r>
              <a:rPr lang="ko-KR" altLang="en-US" dirty="0"/>
              <a:t> 의사소통이 가능하도록 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주안점을 두고 프로젝트를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칵테일에 대한 충분한 정보를 제공하여야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사용자가 별도의 설명 없이도 앱 사용이 가능하여야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커뮤니티 기능을 통해 사용자간 소통이 가능하여야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4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제안한 기능들에 대한 설명을 진행하도록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설계 및 구현 계획표입니다</a:t>
            </a:r>
            <a:r>
              <a:rPr lang="en-US" altLang="ko-KR" dirty="0"/>
              <a:t>. </a:t>
            </a:r>
            <a:r>
              <a:rPr lang="ko-KR" altLang="en-US" dirty="0"/>
              <a:t>저희는 이와 같은 기능들을 구현하기로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시점에서는 계획서상의 기능 </a:t>
            </a:r>
            <a:r>
              <a:rPr lang="en-US" altLang="ko-KR" dirty="0"/>
              <a:t>3</a:t>
            </a:r>
            <a:r>
              <a:rPr lang="ko-KR" altLang="en-US" dirty="0"/>
              <a:t>개를 제외한 모든 기능은 구현이 완료된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더 쉽게 어떤 기능이 있는지 설명해 드리기 위해 실제 앱 구동 화면을 통해</a:t>
            </a:r>
            <a:endParaRPr lang="en-US" altLang="ko-KR" dirty="0"/>
          </a:p>
          <a:p>
            <a:r>
              <a:rPr lang="ko-KR" altLang="en-US" dirty="0"/>
              <a:t>어떤 기능이 있는지 간략하게 요약하도록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82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29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2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차제안서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58" y="7406780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개요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8D512-5596-467D-9D2D-074732825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51" y="149035"/>
            <a:ext cx="10114649" cy="2745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9E03B0-0917-4851-AD8B-CFC7F2318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579" y="2451785"/>
            <a:ext cx="4953691" cy="80116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BCC7A-F17B-4F66-AB5E-86951EED4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62" y="4539535"/>
            <a:ext cx="524900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1B3C1-84CA-460C-9CDC-9788BE40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33700"/>
            <a:ext cx="4753638" cy="3439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7EF03F-D3AF-42E0-8B76-657E96F67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956" y="962993"/>
            <a:ext cx="4100417" cy="8519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F8FC2A-427F-4F96-BED9-A5EA736F8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2837" y="3673329"/>
            <a:ext cx="471553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5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요구사항 도출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5D42D5-CD45-4B1F-8FE0-DFA9B122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551958"/>
            <a:ext cx="5971725" cy="62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 목적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목적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D2372-DDD1-49B6-A0AB-85A8D827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70313"/>
            <a:ext cx="963342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228B8-F64B-48FC-A358-BAD75129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708726"/>
            <a:ext cx="4375838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DA04A5-CCF7-411C-9E6F-3232DC6B1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195729"/>
            <a:ext cx="5689457" cy="71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AB066571-79CD-42D3-B8A2-E8421E65E82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평가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AE365-F131-44C5-B8FC-4AA46BB16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02" y="3564963"/>
            <a:ext cx="7706801" cy="3458058"/>
          </a:xfrm>
          <a:prstGeom prst="rect">
            <a:avLst/>
          </a:prstGeom>
        </p:spPr>
      </p:pic>
      <p:sp>
        <p:nvSpPr>
          <p:cNvPr id="14" name="Object 16">
            <a:extLst>
              <a:ext uri="{FF2B5EF4-FFF2-40B4-BE49-F238E27FC236}">
                <a16:creationId xmlns:a16="http://schemas.microsoft.com/office/drawing/2014/main" id="{DDD90969-27EC-42EE-AD8D-B1B9B7B1D5A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73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4635" y="24003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5810" y="414317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6466" y="3377614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3267" y="6759241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4003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74214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0" y="5047524"/>
            <a:ext cx="560270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</a:t>
            </a:r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5" y="6709724"/>
            <a:ext cx="340610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일정표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65808" y="580268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65810" y="5120487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9597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361392"/>
            <a:ext cx="560270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관련 문제점 및 추가사항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147E485A-C8B4-4C30-AEF2-B42CCD6E5EF1}"/>
              </a:ext>
            </a:extLst>
          </p:cNvPr>
          <p:cNvSpPr txBox="1"/>
          <p:nvPr/>
        </p:nvSpPr>
        <p:spPr>
          <a:xfrm>
            <a:off x="5065807" y="74621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8C65BF6E-CA35-49FB-B20B-77E060CB0EC8}"/>
              </a:ext>
            </a:extLst>
          </p:cNvPr>
          <p:cNvSpPr txBox="1"/>
          <p:nvPr/>
        </p:nvSpPr>
        <p:spPr>
          <a:xfrm>
            <a:off x="5003920" y="8397995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설계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C438116F-9396-4492-8722-B1906C2BD0CF}"/>
              </a:ext>
            </a:extLst>
          </p:cNvPr>
          <p:cNvSpPr txBox="1"/>
          <p:nvPr/>
        </p:nvSpPr>
        <p:spPr>
          <a:xfrm>
            <a:off x="10117469" y="738998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08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B23EFB36-115B-4501-B641-35D534DC44C8}"/>
              </a:ext>
            </a:extLst>
          </p:cNvPr>
          <p:cNvSpPr txBox="1"/>
          <p:nvPr/>
        </p:nvSpPr>
        <p:spPr>
          <a:xfrm>
            <a:off x="10130955" y="8357563"/>
            <a:ext cx="340610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AB066571-79CD-42D3-B8A2-E8421E65E82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자체 평가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독립적 평가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50E1C-A093-4AE7-A1A6-4AB171DB7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977370"/>
            <a:ext cx="757343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일정표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07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0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일정표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07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3ABCC3-0046-43DE-A7BC-1F8B06995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110206"/>
            <a:ext cx="9826578" cy="47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01400" y="2071360"/>
            <a:ext cx="3598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08 Q&amp;A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60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29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2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차제안서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E7305B7-C761-4761-9E23-61F43D70CD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2737169"/>
            <a:ext cx="3565800" cy="579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ABF63-A2AB-430B-A697-5230CB29B809}"/>
              </a:ext>
            </a:extLst>
          </p:cNvPr>
          <p:cNvSpPr txBox="1"/>
          <p:nvPr/>
        </p:nvSpPr>
        <p:spPr>
          <a:xfrm>
            <a:off x="5827105" y="2622350"/>
            <a:ext cx="11321083" cy="296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공유 커뮤니티 애플리케이션 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Cock’Fit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문제점과 추가사항을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및 분석을 통해 찾아내고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해당 문제점 해결 및 추가사항을 반영하여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최종적으로 시장에 제품을 출시하는 것을 목적으로 한다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5" name="그래픽 4" descr="클립보드 단색으로 채워진">
            <a:extLst>
              <a:ext uri="{FF2B5EF4-FFF2-40B4-BE49-F238E27FC236}">
                <a16:creationId xmlns:a16="http://schemas.microsoft.com/office/drawing/2014/main" id="{D2241A69-99E4-43C1-B87F-7EC7E7060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056" y="6341724"/>
            <a:ext cx="2154576" cy="2154576"/>
          </a:xfrm>
          <a:prstGeom prst="rect">
            <a:avLst/>
          </a:prstGeom>
        </p:spPr>
      </p:pic>
      <p:pic>
        <p:nvPicPr>
          <p:cNvPr id="10" name="그래픽 9" descr="연구 단색으로 채워진">
            <a:extLst>
              <a:ext uri="{FF2B5EF4-FFF2-40B4-BE49-F238E27FC236}">
                <a16:creationId xmlns:a16="http://schemas.microsoft.com/office/drawing/2014/main" id="{07CFBC28-67CA-4DE0-86BA-DC1BACA76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91" y="6341724"/>
            <a:ext cx="2154576" cy="2154576"/>
          </a:xfrm>
          <a:prstGeom prst="rect">
            <a:avLst/>
          </a:prstGeom>
        </p:spPr>
      </p:pic>
      <p:pic>
        <p:nvPicPr>
          <p:cNvPr id="15" name="그래픽 14" descr="상점 단색으로 채워진">
            <a:extLst>
              <a:ext uri="{FF2B5EF4-FFF2-40B4-BE49-F238E27FC236}">
                <a16:creationId xmlns:a16="http://schemas.microsoft.com/office/drawing/2014/main" id="{5FDB550A-CDA1-4894-BD64-8A51125A0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42624" y="6334104"/>
            <a:ext cx="2154576" cy="21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EEFA26-C0A3-4E49-A998-6F232CC7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292535"/>
            <a:ext cx="12502401" cy="41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83CA4-D99C-4E03-AD1A-EBAA6314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081690"/>
            <a:ext cx="6406722" cy="7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869</Words>
  <Application>Microsoft Office PowerPoint</Application>
  <PresentationFormat>사용자 지정</PresentationFormat>
  <Paragraphs>237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919</cp:revision>
  <dcterms:created xsi:type="dcterms:W3CDTF">2021-09-24T17:15:04Z</dcterms:created>
  <dcterms:modified xsi:type="dcterms:W3CDTF">2021-11-27T08:30:33Z</dcterms:modified>
</cp:coreProperties>
</file>